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ba08dfdf1a44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c77f1937064c2d"/>
  </p:sldMasterIdLst>
  <p:sldIdLst>
    <p:sldId xmlns:r="http://schemas.openxmlformats.org/officeDocument/2006/relationships" id="256" r:id="Rb0d2030e1eb14ad1"/>
    <p:sldId xmlns:r="http://schemas.openxmlformats.org/officeDocument/2006/relationships" id="257" r:id="R06bedcc531254693"/>
    <p:sldId xmlns:r="http://schemas.openxmlformats.org/officeDocument/2006/relationships" id="258" r:id="Rf125ba15963d453d"/>
    <p:sldId xmlns:r="http://schemas.openxmlformats.org/officeDocument/2006/relationships" id="259" r:id="R521b1d60798343c3"/>
    <p:sldId xmlns:r="http://schemas.openxmlformats.org/officeDocument/2006/relationships" id="260" r:id="R8d38481fc9fd4616"/>
    <p:sldId xmlns:r="http://schemas.openxmlformats.org/officeDocument/2006/relationships" id="261" r:id="R001c511da82543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77f1937064c2d" /><Relationship Type="http://schemas.openxmlformats.org/officeDocument/2006/relationships/slide" Target="/ppt/slides/slide1.xml" Id="Rb0d2030e1eb14ad1" /><Relationship Type="http://schemas.openxmlformats.org/officeDocument/2006/relationships/slide" Target="/ppt/slides/slide2.xml" Id="R06bedcc531254693" /><Relationship Type="http://schemas.openxmlformats.org/officeDocument/2006/relationships/slide" Target="/ppt/slides/slide3.xml" Id="Rf125ba15963d453d" /><Relationship Type="http://schemas.openxmlformats.org/officeDocument/2006/relationships/slide" Target="/ppt/slides/slide4.xml" Id="R521b1d60798343c3" /><Relationship Type="http://schemas.openxmlformats.org/officeDocument/2006/relationships/slide" Target="/ppt/slides/slide5.xml" Id="R8d38481fc9fd4616" /><Relationship Type="http://schemas.openxmlformats.org/officeDocument/2006/relationships/slide" Target="/ppt/slides/slide6.xml" Id="R001c511da82543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983ceac154d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4f0b337a84496" /><Relationship Type="http://schemas.openxmlformats.org/officeDocument/2006/relationships/theme" Target="/ppt/slideMasters/theme/theme1.xml" Id="Rdcf8626bed4d4b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94f0b337a844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8a304e85f47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6c0c9de194a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ecf1f06d449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1c236b9934b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55c2e404142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8de69e64b42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