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91d3378cda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1645b0961b480b"/>
  </p:sldMasterIdLst>
  <p:sldIdLst>
    <p:sldId xmlns:r="http://schemas.openxmlformats.org/officeDocument/2006/relationships" id="256" r:id="R8aa469665e1d4467"/>
    <p:sldId xmlns:r="http://schemas.openxmlformats.org/officeDocument/2006/relationships" id="257" r:id="Rdbdfd8258e8e4d10"/>
    <p:sldId xmlns:r="http://schemas.openxmlformats.org/officeDocument/2006/relationships" id="258" r:id="Ra5e4c9cb69194493"/>
    <p:sldId xmlns:r="http://schemas.openxmlformats.org/officeDocument/2006/relationships" id="259" r:id="R4cb84a1444314971"/>
    <p:sldId xmlns:r="http://schemas.openxmlformats.org/officeDocument/2006/relationships" id="260" r:id="R53ab445f0fde47df"/>
    <p:sldId xmlns:r="http://schemas.openxmlformats.org/officeDocument/2006/relationships" id="261" r:id="R15525dc1365f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645b0961b480b" /><Relationship Type="http://schemas.openxmlformats.org/officeDocument/2006/relationships/slide" Target="/ppt/slides/slide1.xml" Id="R8aa469665e1d4467" /><Relationship Type="http://schemas.openxmlformats.org/officeDocument/2006/relationships/slide" Target="/ppt/slides/slide2.xml" Id="Rdbdfd8258e8e4d10" /><Relationship Type="http://schemas.openxmlformats.org/officeDocument/2006/relationships/slide" Target="/ppt/slides/slide3.xml" Id="Ra5e4c9cb69194493" /><Relationship Type="http://schemas.openxmlformats.org/officeDocument/2006/relationships/slide" Target="/ppt/slides/slide4.xml" Id="R4cb84a1444314971" /><Relationship Type="http://schemas.openxmlformats.org/officeDocument/2006/relationships/slide" Target="/ppt/slides/slide5.xml" Id="R53ab445f0fde47df" /><Relationship Type="http://schemas.openxmlformats.org/officeDocument/2006/relationships/slide" Target="/ppt/slides/slide6.xml" Id="R15525dc1365f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fe8185b504d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27909b4e14a89" /><Relationship Type="http://schemas.openxmlformats.org/officeDocument/2006/relationships/theme" Target="/ppt/slideMasters/theme/theme1.xml" Id="Rd000fc89aaa5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27909b4e1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27096af62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947bbedf2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9f070af514a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4f1bc39214f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46ecfdc3a44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13495d1ff49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