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e6d29722ac45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1d9705ecb94479"/>
  </p:sldMasterIdLst>
  <p:sldIdLst>
    <p:sldId xmlns:r="http://schemas.openxmlformats.org/officeDocument/2006/relationships" id="256" r:id="R2ffa49d83e22453c"/>
    <p:sldId xmlns:r="http://schemas.openxmlformats.org/officeDocument/2006/relationships" id="257" r:id="R545322bb782741d2"/>
    <p:sldId xmlns:r="http://schemas.openxmlformats.org/officeDocument/2006/relationships" id="258" r:id="Rb6d68310eaa74ddc"/>
    <p:sldId xmlns:r="http://schemas.openxmlformats.org/officeDocument/2006/relationships" id="259" r:id="Rdc3a6d44927f4117"/>
    <p:sldId xmlns:r="http://schemas.openxmlformats.org/officeDocument/2006/relationships" id="260" r:id="R767356f599ce4f0a"/>
    <p:sldId xmlns:r="http://schemas.openxmlformats.org/officeDocument/2006/relationships" id="261" r:id="R874b766ca1574a65"/>
    <p:sldId xmlns:r="http://schemas.openxmlformats.org/officeDocument/2006/relationships" id="262" r:id="R5fd804974a09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d9705ecb94479" /><Relationship Type="http://schemas.openxmlformats.org/officeDocument/2006/relationships/slide" Target="/ppt/slides/slide1.xml" Id="R2ffa49d83e22453c" /><Relationship Type="http://schemas.openxmlformats.org/officeDocument/2006/relationships/slide" Target="/ppt/slides/slide2.xml" Id="R545322bb782741d2" /><Relationship Type="http://schemas.openxmlformats.org/officeDocument/2006/relationships/slide" Target="/ppt/slides/slide3.xml" Id="Rb6d68310eaa74ddc" /><Relationship Type="http://schemas.openxmlformats.org/officeDocument/2006/relationships/slide" Target="/ppt/slides/slide4.xml" Id="Rdc3a6d44927f4117" /><Relationship Type="http://schemas.openxmlformats.org/officeDocument/2006/relationships/slide" Target="/ppt/slides/slide5.xml" Id="R767356f599ce4f0a" /><Relationship Type="http://schemas.openxmlformats.org/officeDocument/2006/relationships/slide" Target="/ppt/slides/slide6.xml" Id="R874b766ca1574a65" /><Relationship Type="http://schemas.openxmlformats.org/officeDocument/2006/relationships/slide" Target="/ppt/slides/slide7.xml" Id="R5fd804974a09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dbf3320ff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b34f8def245ea" /><Relationship Type="http://schemas.openxmlformats.org/officeDocument/2006/relationships/theme" Target="/ppt/slideMasters/theme/theme1.xml" Id="Rc288e4bf88e7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b34f8def245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2544f4a7748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a7c64a5d949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e208eaa93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7598b97ef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ff4ecac8541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e73c375ad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fe64f871d44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ARAGORN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ARAGORN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3 195 048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11 025 396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11 026 502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GJØRAN KVERNES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998 628 261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ARAGORN AS</a:t>
            </a:r>
          </a:p>
        </p:txBody>
      </p:sp>
    </p:spTree>
  </p:cSld>
  <p:clrMapOvr>
    <a:masterClrMapping xmlns:a="http://schemas.openxmlformats.org/drawingml/2006/main"/>
  </p:clrMapOvr>
</p:sld>
</file>