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9b6714e7f346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cd92be95094462"/>
  </p:sldMasterIdLst>
  <p:sldIdLst>
    <p:sldId xmlns:r="http://schemas.openxmlformats.org/officeDocument/2006/relationships" id="256" r:id="Rd6401b54b24d4430"/>
    <p:sldId xmlns:r="http://schemas.openxmlformats.org/officeDocument/2006/relationships" id="257" r:id="Rfa82806aa3d146e7"/>
    <p:sldId xmlns:r="http://schemas.openxmlformats.org/officeDocument/2006/relationships" id="258" r:id="R5aa01cb02aaa4d8d"/>
    <p:sldId xmlns:r="http://schemas.openxmlformats.org/officeDocument/2006/relationships" id="259" r:id="R8b0ab8002ccc44a5"/>
    <p:sldId xmlns:r="http://schemas.openxmlformats.org/officeDocument/2006/relationships" id="260" r:id="R9a4264c5a0ca4845"/>
    <p:sldId xmlns:r="http://schemas.openxmlformats.org/officeDocument/2006/relationships" id="261" r:id="R0bbd346c4e1a4510"/>
    <p:sldId xmlns:r="http://schemas.openxmlformats.org/officeDocument/2006/relationships" id="262" r:id="R03fe5c49d4d94a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d92be95094462" /><Relationship Type="http://schemas.openxmlformats.org/officeDocument/2006/relationships/slide" Target="/ppt/slides/slide1.xml" Id="Rd6401b54b24d4430" /><Relationship Type="http://schemas.openxmlformats.org/officeDocument/2006/relationships/slide" Target="/ppt/slides/slide2.xml" Id="Rfa82806aa3d146e7" /><Relationship Type="http://schemas.openxmlformats.org/officeDocument/2006/relationships/slide" Target="/ppt/slides/slide3.xml" Id="R5aa01cb02aaa4d8d" /><Relationship Type="http://schemas.openxmlformats.org/officeDocument/2006/relationships/slide" Target="/ppt/slides/slide4.xml" Id="R8b0ab8002ccc44a5" /><Relationship Type="http://schemas.openxmlformats.org/officeDocument/2006/relationships/slide" Target="/ppt/slides/slide5.xml" Id="R9a4264c5a0ca4845" /><Relationship Type="http://schemas.openxmlformats.org/officeDocument/2006/relationships/slide" Target="/ppt/slides/slide6.xml" Id="R0bbd346c4e1a4510" /><Relationship Type="http://schemas.openxmlformats.org/officeDocument/2006/relationships/slide" Target="/ppt/slides/slide7.xml" Id="R03fe5c49d4d94a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c53cb3a184e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e18f66a96484e" /><Relationship Type="http://schemas.openxmlformats.org/officeDocument/2006/relationships/theme" Target="/ppt/slideMasters/theme/theme1.xml" Id="Ra72c15c6b9aa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ce18f66a96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8648d25d8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b589872a345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61cccb5554b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0b45e47f946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1d58f575248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9f2ca241040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36edc00b4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J. STENSHORNE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J. STENSHORNE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J. STENSHORNE AS ble etablert [år] og holder til i Vestfossen.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J. STENSHORNE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J. STENSHORNE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J. STENSHORNE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5 581 734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6 157 382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J. STENSHORNE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STENSHORNE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J. STENSHORNE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Besseberg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3320 Vestfossen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70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998 727 669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J. STENSHORNE AS</a:t>
            </a:r>
          </a:p>
        </p:txBody>
      </p:sp>
    </p:spTree>
  </p:cSld>
  <p:clrMapOvr>
    <a:masterClrMapping xmlns:a="http://schemas.openxmlformats.org/drawingml/2006/main"/>
  </p:clrMapOvr>
</p:sld>
</file>