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761396255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3bec91a8845ca"/>
  </p:sldMasterIdLst>
  <p:sldIdLst>
    <p:sldId xmlns:r="http://schemas.openxmlformats.org/officeDocument/2006/relationships" id="256" r:id="R26b8c4aa526f4999"/>
    <p:sldId xmlns:r="http://schemas.openxmlformats.org/officeDocument/2006/relationships" id="257" r:id="R0a068937851c4abd"/>
    <p:sldId xmlns:r="http://schemas.openxmlformats.org/officeDocument/2006/relationships" id="258" r:id="R47f4672a15414277"/>
    <p:sldId xmlns:r="http://schemas.openxmlformats.org/officeDocument/2006/relationships" id="259" r:id="R4f7d17b8420d4c78"/>
    <p:sldId xmlns:r="http://schemas.openxmlformats.org/officeDocument/2006/relationships" id="260" r:id="R076de0b742c74335"/>
    <p:sldId xmlns:r="http://schemas.openxmlformats.org/officeDocument/2006/relationships" id="261" r:id="Ra22db6a57f0d4445"/>
    <p:sldId xmlns:r="http://schemas.openxmlformats.org/officeDocument/2006/relationships" id="262" r:id="Red5d4277ecee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3bec91a8845ca" /><Relationship Type="http://schemas.openxmlformats.org/officeDocument/2006/relationships/slide" Target="/ppt/slides/slide1.xml" Id="R26b8c4aa526f4999" /><Relationship Type="http://schemas.openxmlformats.org/officeDocument/2006/relationships/slide" Target="/ppt/slides/slide2.xml" Id="R0a068937851c4abd" /><Relationship Type="http://schemas.openxmlformats.org/officeDocument/2006/relationships/slide" Target="/ppt/slides/slide3.xml" Id="R47f4672a15414277" /><Relationship Type="http://schemas.openxmlformats.org/officeDocument/2006/relationships/slide" Target="/ppt/slides/slide4.xml" Id="R4f7d17b8420d4c78" /><Relationship Type="http://schemas.openxmlformats.org/officeDocument/2006/relationships/slide" Target="/ppt/slides/slide5.xml" Id="R076de0b742c74335" /><Relationship Type="http://schemas.openxmlformats.org/officeDocument/2006/relationships/slide" Target="/ppt/slides/slide6.xml" Id="Ra22db6a57f0d4445" /><Relationship Type="http://schemas.openxmlformats.org/officeDocument/2006/relationships/slide" Target="/ppt/slides/slide7.xml" Id="Red5d4277ecee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6d5e2850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82667fee47c4" /><Relationship Type="http://schemas.openxmlformats.org/officeDocument/2006/relationships/theme" Target="/ppt/slideMasters/theme/theme1.xml" Id="R566480dc954c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082667fee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488ee91d9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f93ef8e5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0fa36e75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7db95c74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50b0010f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0bbd69d4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b7a5c847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BERGSKOGEN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BERGSKOGEN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127 856 634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46 614 272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BERGSKOGEN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VALLELØKKEN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fredrik@bergskogen.no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998 737 621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