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45adf0a17442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f3ed283b7948ea"/>
  </p:sldMasterIdLst>
  <p:sldIdLst>
    <p:sldId xmlns:r="http://schemas.openxmlformats.org/officeDocument/2006/relationships" id="256" r:id="Rd07d1fcdcca24f71"/>
    <p:sldId xmlns:r="http://schemas.openxmlformats.org/officeDocument/2006/relationships" id="257" r:id="R42a97599babe419d"/>
    <p:sldId xmlns:r="http://schemas.openxmlformats.org/officeDocument/2006/relationships" id="258" r:id="R8f7fe26c11284028"/>
    <p:sldId xmlns:r="http://schemas.openxmlformats.org/officeDocument/2006/relationships" id="259" r:id="R5fe79adf41c140d6"/>
    <p:sldId xmlns:r="http://schemas.openxmlformats.org/officeDocument/2006/relationships" id="260" r:id="Rc5a74a1f5c714e47"/>
    <p:sldId xmlns:r="http://schemas.openxmlformats.org/officeDocument/2006/relationships" id="261" r:id="R960e73f30a4b4874"/>
    <p:sldId xmlns:r="http://schemas.openxmlformats.org/officeDocument/2006/relationships" id="262" r:id="R581ebaf25bb7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f3ed283b7948ea" /><Relationship Type="http://schemas.openxmlformats.org/officeDocument/2006/relationships/slide" Target="/ppt/slides/slide1.xml" Id="Rd07d1fcdcca24f71" /><Relationship Type="http://schemas.openxmlformats.org/officeDocument/2006/relationships/slide" Target="/ppt/slides/slide2.xml" Id="R42a97599babe419d" /><Relationship Type="http://schemas.openxmlformats.org/officeDocument/2006/relationships/slide" Target="/ppt/slides/slide3.xml" Id="R8f7fe26c11284028" /><Relationship Type="http://schemas.openxmlformats.org/officeDocument/2006/relationships/slide" Target="/ppt/slides/slide4.xml" Id="R5fe79adf41c140d6" /><Relationship Type="http://schemas.openxmlformats.org/officeDocument/2006/relationships/slide" Target="/ppt/slides/slide5.xml" Id="Rc5a74a1f5c714e47" /><Relationship Type="http://schemas.openxmlformats.org/officeDocument/2006/relationships/slide" Target="/ppt/slides/slide6.xml" Id="R960e73f30a4b4874" /><Relationship Type="http://schemas.openxmlformats.org/officeDocument/2006/relationships/slide" Target="/ppt/slides/slide7.xml" Id="R581ebaf25bb7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fc6dfe4e3847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639ffb0bd41d8" /><Relationship Type="http://schemas.openxmlformats.org/officeDocument/2006/relationships/theme" Target="/ppt/slideMasters/theme/theme1.xml" Id="Rbc25ad82151140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639ffb0bd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65599790640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5f441b925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cb8a12bce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4dfc87347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05b232265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5e593eea14a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9277b844249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FINANCE INTERIMS TODO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FINANCE INTERIMS TODO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2 032 603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1 420 876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1 180 989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1 748 655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MØLMANN  –  94,0 %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TRØEN MØLMANN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MØLMANN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Mølmann, Dampsagveien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2004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998 762 014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FINANCE INTERIMS TODO AS</a:t>
            </a:r>
          </a:p>
        </p:txBody>
      </p:sp>
    </p:spTree>
  </p:cSld>
  <p:clrMapOvr>
    <a:masterClrMapping xmlns:a="http://schemas.openxmlformats.org/drawingml/2006/main"/>
  </p:clrMapOvr>
</p:sld>
</file>