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41db62c28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20c658f444b94"/>
  </p:sldMasterIdLst>
  <p:sldIdLst>
    <p:sldId xmlns:r="http://schemas.openxmlformats.org/officeDocument/2006/relationships" id="256" r:id="R42e79fe37e114610"/>
    <p:sldId xmlns:r="http://schemas.openxmlformats.org/officeDocument/2006/relationships" id="257" r:id="R2d745b56028e4bbc"/>
    <p:sldId xmlns:r="http://schemas.openxmlformats.org/officeDocument/2006/relationships" id="258" r:id="R8cb47a3da20d42bb"/>
    <p:sldId xmlns:r="http://schemas.openxmlformats.org/officeDocument/2006/relationships" id="259" r:id="Rb199e3477d574689"/>
    <p:sldId xmlns:r="http://schemas.openxmlformats.org/officeDocument/2006/relationships" id="260" r:id="R0d38b0ee07de4bb7"/>
    <p:sldId xmlns:r="http://schemas.openxmlformats.org/officeDocument/2006/relationships" id="261" r:id="Rf97edbd75f24455b"/>
    <p:sldId xmlns:r="http://schemas.openxmlformats.org/officeDocument/2006/relationships" id="262" r:id="Rd4d2d56045e4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20c658f444b94" /><Relationship Type="http://schemas.openxmlformats.org/officeDocument/2006/relationships/slide" Target="/ppt/slides/slide1.xml" Id="R42e79fe37e114610" /><Relationship Type="http://schemas.openxmlformats.org/officeDocument/2006/relationships/slide" Target="/ppt/slides/slide2.xml" Id="R2d745b56028e4bbc" /><Relationship Type="http://schemas.openxmlformats.org/officeDocument/2006/relationships/slide" Target="/ppt/slides/slide3.xml" Id="R8cb47a3da20d42bb" /><Relationship Type="http://schemas.openxmlformats.org/officeDocument/2006/relationships/slide" Target="/ppt/slides/slide4.xml" Id="Rb199e3477d574689" /><Relationship Type="http://schemas.openxmlformats.org/officeDocument/2006/relationships/slide" Target="/ppt/slides/slide5.xml" Id="R0d38b0ee07de4bb7" /><Relationship Type="http://schemas.openxmlformats.org/officeDocument/2006/relationships/slide" Target="/ppt/slides/slide6.xml" Id="Rf97edbd75f24455b" /><Relationship Type="http://schemas.openxmlformats.org/officeDocument/2006/relationships/slide" Target="/ppt/slides/slide7.xml" Id="Rd4d2d56045e4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11e433b97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def9a5be463a" /><Relationship Type="http://schemas.openxmlformats.org/officeDocument/2006/relationships/theme" Target="/ppt/slideMasters/theme/theme1.xml" Id="R64ed3711cc8e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6def9a5be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5dae7225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e4b35d4e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3fa44579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a33d6de1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720885c3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945cc190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e2d2cb94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