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1fd8774d7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09ccf9a9a4ac5"/>
  </p:sldMasterIdLst>
  <p:sldIdLst>
    <p:sldId xmlns:r="http://schemas.openxmlformats.org/officeDocument/2006/relationships" id="256" r:id="Rd203e39bf13e4246"/>
    <p:sldId xmlns:r="http://schemas.openxmlformats.org/officeDocument/2006/relationships" id="257" r:id="R0fd79b53c2234629"/>
    <p:sldId xmlns:r="http://schemas.openxmlformats.org/officeDocument/2006/relationships" id="258" r:id="R585b47b933904893"/>
    <p:sldId xmlns:r="http://schemas.openxmlformats.org/officeDocument/2006/relationships" id="259" r:id="Rb69b09d1ab684cba"/>
    <p:sldId xmlns:r="http://schemas.openxmlformats.org/officeDocument/2006/relationships" id="260" r:id="Rd6df22d30a894de0"/>
    <p:sldId xmlns:r="http://schemas.openxmlformats.org/officeDocument/2006/relationships" id="261" r:id="Rbed71793473542f3"/>
    <p:sldId xmlns:r="http://schemas.openxmlformats.org/officeDocument/2006/relationships" id="262" r:id="R72ce168f137c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09ccf9a9a4ac5" /><Relationship Type="http://schemas.openxmlformats.org/officeDocument/2006/relationships/slide" Target="/ppt/slides/slide1.xml" Id="Rd203e39bf13e4246" /><Relationship Type="http://schemas.openxmlformats.org/officeDocument/2006/relationships/slide" Target="/ppt/slides/slide2.xml" Id="R0fd79b53c2234629" /><Relationship Type="http://schemas.openxmlformats.org/officeDocument/2006/relationships/slide" Target="/ppt/slides/slide3.xml" Id="R585b47b933904893" /><Relationship Type="http://schemas.openxmlformats.org/officeDocument/2006/relationships/slide" Target="/ppt/slides/slide4.xml" Id="Rb69b09d1ab684cba" /><Relationship Type="http://schemas.openxmlformats.org/officeDocument/2006/relationships/slide" Target="/ppt/slides/slide5.xml" Id="Rd6df22d30a894de0" /><Relationship Type="http://schemas.openxmlformats.org/officeDocument/2006/relationships/slide" Target="/ppt/slides/slide6.xml" Id="Rbed71793473542f3" /><Relationship Type="http://schemas.openxmlformats.org/officeDocument/2006/relationships/slide" Target="/ppt/slides/slide7.xml" Id="R72ce168f137c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4bdc34cef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2fb713c764f36" /><Relationship Type="http://schemas.openxmlformats.org/officeDocument/2006/relationships/theme" Target="/ppt/slideMasters/theme/theme1.xml" Id="R8106a8e0fae1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2fb713c76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44d9e736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a4bf328dc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f3f810ee0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985d04716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e7adf3fe6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f31e71d7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0eb8368e3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