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f5b65e49b49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a4ae4311aa484e"/>
  </p:sldMasterIdLst>
  <p:sldIdLst>
    <p:sldId xmlns:r="http://schemas.openxmlformats.org/officeDocument/2006/relationships" id="256" r:id="R8520c7e8a764404c"/>
    <p:sldId xmlns:r="http://schemas.openxmlformats.org/officeDocument/2006/relationships" id="257" r:id="R090544915656453e"/>
    <p:sldId xmlns:r="http://schemas.openxmlformats.org/officeDocument/2006/relationships" id="258" r:id="R4c46436afe9b434c"/>
    <p:sldId xmlns:r="http://schemas.openxmlformats.org/officeDocument/2006/relationships" id="259" r:id="R47a104e8e6aa4b04"/>
    <p:sldId xmlns:r="http://schemas.openxmlformats.org/officeDocument/2006/relationships" id="260" r:id="R470fa812efec4ea3"/>
    <p:sldId xmlns:r="http://schemas.openxmlformats.org/officeDocument/2006/relationships" id="261" r:id="R4a27271662ad45c9"/>
    <p:sldId xmlns:r="http://schemas.openxmlformats.org/officeDocument/2006/relationships" id="262" r:id="R321fd686d8d24f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4ae4311aa484e" /><Relationship Type="http://schemas.openxmlformats.org/officeDocument/2006/relationships/slide" Target="/ppt/slides/slide1.xml" Id="R8520c7e8a764404c" /><Relationship Type="http://schemas.openxmlformats.org/officeDocument/2006/relationships/slide" Target="/ppt/slides/slide2.xml" Id="R090544915656453e" /><Relationship Type="http://schemas.openxmlformats.org/officeDocument/2006/relationships/slide" Target="/ppt/slides/slide3.xml" Id="R4c46436afe9b434c" /><Relationship Type="http://schemas.openxmlformats.org/officeDocument/2006/relationships/slide" Target="/ppt/slides/slide4.xml" Id="R47a104e8e6aa4b04" /><Relationship Type="http://schemas.openxmlformats.org/officeDocument/2006/relationships/slide" Target="/ppt/slides/slide5.xml" Id="R470fa812efec4ea3" /><Relationship Type="http://schemas.openxmlformats.org/officeDocument/2006/relationships/slide" Target="/ppt/slides/slide6.xml" Id="R4a27271662ad45c9" /><Relationship Type="http://schemas.openxmlformats.org/officeDocument/2006/relationships/slide" Target="/ppt/slides/slide7.xml" Id="R321fd686d8d24f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0a34f7913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66514796a42da" /><Relationship Type="http://schemas.openxmlformats.org/officeDocument/2006/relationships/theme" Target="/ppt/slideMasters/theme/theme1.xml" Id="R8a929dca02da44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66514796a42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6ce0e58a047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b79651f49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7ec0296494c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61d43ff48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39fd3c6664f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c1cd8a45e4c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294ecf085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ANDRE SLETTE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MARTINE SLETTE SVERDRUP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Paal Andre Slette, Thurmanns gate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paal.andre.slette@gmail.com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998 990 513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