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83ab77c42a42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7eb5fad5694f11"/>
  </p:sldMasterIdLst>
  <p:sldIdLst>
    <p:sldId xmlns:r="http://schemas.openxmlformats.org/officeDocument/2006/relationships" id="256" r:id="Rf54bf61c60e447c3"/>
    <p:sldId xmlns:r="http://schemas.openxmlformats.org/officeDocument/2006/relationships" id="257" r:id="Rd3a3e2f2a2874996"/>
    <p:sldId xmlns:r="http://schemas.openxmlformats.org/officeDocument/2006/relationships" id="258" r:id="Ra49643bed3594801"/>
    <p:sldId xmlns:r="http://schemas.openxmlformats.org/officeDocument/2006/relationships" id="259" r:id="Re8a644cb41ae4b9a"/>
    <p:sldId xmlns:r="http://schemas.openxmlformats.org/officeDocument/2006/relationships" id="260" r:id="Rb6786e60478146e5"/>
    <p:sldId xmlns:r="http://schemas.openxmlformats.org/officeDocument/2006/relationships" id="261" r:id="Rfb93cf4e680d476f"/>
    <p:sldId xmlns:r="http://schemas.openxmlformats.org/officeDocument/2006/relationships" id="262" r:id="R3043e34a12a942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7eb5fad5694f11" /><Relationship Type="http://schemas.openxmlformats.org/officeDocument/2006/relationships/slide" Target="/ppt/slides/slide1.xml" Id="Rf54bf61c60e447c3" /><Relationship Type="http://schemas.openxmlformats.org/officeDocument/2006/relationships/slide" Target="/ppt/slides/slide2.xml" Id="Rd3a3e2f2a2874996" /><Relationship Type="http://schemas.openxmlformats.org/officeDocument/2006/relationships/slide" Target="/ppt/slides/slide3.xml" Id="Ra49643bed3594801" /><Relationship Type="http://schemas.openxmlformats.org/officeDocument/2006/relationships/slide" Target="/ppt/slides/slide4.xml" Id="Re8a644cb41ae4b9a" /><Relationship Type="http://schemas.openxmlformats.org/officeDocument/2006/relationships/slide" Target="/ppt/slides/slide5.xml" Id="Rb6786e60478146e5" /><Relationship Type="http://schemas.openxmlformats.org/officeDocument/2006/relationships/slide" Target="/ppt/slides/slide6.xml" Id="Rfb93cf4e680d476f" /><Relationship Type="http://schemas.openxmlformats.org/officeDocument/2006/relationships/slide" Target="/ppt/slides/slide7.xml" Id="R3043e34a12a942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132c08317645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10402e26b40a0" /><Relationship Type="http://schemas.openxmlformats.org/officeDocument/2006/relationships/theme" Target="/ppt/slideMasters/theme/theme1.xml" Id="Rf32b454ba17947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510402e26b40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c0147124d4c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8dcaf05fa46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2f6687f1f41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b620781c747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5d5636fdf4f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5694161ad46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6101d9bb54a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SØVIKNES STRAND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SØVIKNES STRAND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SØVIKNES STRAND HOLDING AS ble etablert [år] og holder til i Lysekloster.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SØVIKNES STRAND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SØVIKNES STRAND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SØVIKNES STRAND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753 917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1 108 070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SØVIKNES STRAND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SØVIKNES RENATE KANEBOG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 HARALD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SØVIKNES STRAND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Søvikvegen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5215 Lysekloster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999 025 021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SØVIKNES STRAND HOLDING AS</a:t>
            </a:r>
          </a:p>
        </p:txBody>
      </p:sp>
    </p:spTree>
  </p:cSld>
  <p:clrMapOvr>
    <a:masterClrMapping xmlns:a="http://schemas.openxmlformats.org/drawingml/2006/main"/>
  </p:clrMapOvr>
</p:sld>
</file>