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9b416a52146432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87a5d0e9bc64b2a"/>
  </p:sldMasterIdLst>
  <p:sldIdLst>
    <p:sldId xmlns:r="http://schemas.openxmlformats.org/officeDocument/2006/relationships" id="256" r:id="R476f297d9d0446a1"/>
    <p:sldId xmlns:r="http://schemas.openxmlformats.org/officeDocument/2006/relationships" id="257" r:id="R267d4b8006464a34"/>
    <p:sldId xmlns:r="http://schemas.openxmlformats.org/officeDocument/2006/relationships" id="258" r:id="R12e85314be6b4589"/>
    <p:sldId xmlns:r="http://schemas.openxmlformats.org/officeDocument/2006/relationships" id="259" r:id="R8ad02dee2e2542e5"/>
    <p:sldId xmlns:r="http://schemas.openxmlformats.org/officeDocument/2006/relationships" id="260" r:id="Rc5b80e03eeaa467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87a5d0e9bc64b2a" /><Relationship Type="http://schemas.openxmlformats.org/officeDocument/2006/relationships/slide" Target="/ppt/slides/slide1.xml" Id="R476f297d9d0446a1" /><Relationship Type="http://schemas.openxmlformats.org/officeDocument/2006/relationships/slide" Target="/ppt/slides/slide2.xml" Id="R267d4b8006464a34" /><Relationship Type="http://schemas.openxmlformats.org/officeDocument/2006/relationships/slide" Target="/ppt/slides/slide3.xml" Id="R12e85314be6b4589" /><Relationship Type="http://schemas.openxmlformats.org/officeDocument/2006/relationships/slide" Target="/ppt/slides/slide4.xml" Id="R8ad02dee2e2542e5" /><Relationship Type="http://schemas.openxmlformats.org/officeDocument/2006/relationships/slide" Target="/ppt/slides/slide5.xml" Id="Rc5b80e03eeaa467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263c10358e9427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fcfd42d9db45b9" /><Relationship Type="http://schemas.openxmlformats.org/officeDocument/2006/relationships/theme" Target="/ppt/slideMasters/theme/theme1.xml" Id="Rabefa2df476b40e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4fcfd42d9db45b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aa54a2ff6d449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29b7ed09284bb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20ebc2f5394db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31eaebc6ad4b7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d82465a6ac4d1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JB ELEKTRO 2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JB ELEKTRO 2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JB ELEKTRO 2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JB ELEKTRO 2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JB ELEKTRO 2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JB ELEKTRO 2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999 028 039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JB ELEKTRO 2 AS</a:t>
            </a:r>
          </a:p>
        </p:txBody>
      </p:sp>
    </p:spTree>
  </p:cSld>
  <p:clrMapOvr>
    <a:masterClrMapping xmlns:a="http://schemas.openxmlformats.org/drawingml/2006/main"/>
  </p:clrMapOvr>
</p:sld>
</file>