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7d6fcb79a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e4ded50364e44"/>
  </p:sldMasterIdLst>
  <p:sldIdLst>
    <p:sldId xmlns:r="http://schemas.openxmlformats.org/officeDocument/2006/relationships" id="256" r:id="R0b349804dbf043a2"/>
    <p:sldId xmlns:r="http://schemas.openxmlformats.org/officeDocument/2006/relationships" id="257" r:id="Rd1689dc6d28a481f"/>
    <p:sldId xmlns:r="http://schemas.openxmlformats.org/officeDocument/2006/relationships" id="258" r:id="R811c8fa8452a4d33"/>
    <p:sldId xmlns:r="http://schemas.openxmlformats.org/officeDocument/2006/relationships" id="259" r:id="R3a3fb37482a341b3"/>
    <p:sldId xmlns:r="http://schemas.openxmlformats.org/officeDocument/2006/relationships" id="260" r:id="Ra162c3398a704979"/>
    <p:sldId xmlns:r="http://schemas.openxmlformats.org/officeDocument/2006/relationships" id="261" r:id="R77e7ccfb47b5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e4ded50364e44" /><Relationship Type="http://schemas.openxmlformats.org/officeDocument/2006/relationships/slide" Target="/ppt/slides/slide1.xml" Id="R0b349804dbf043a2" /><Relationship Type="http://schemas.openxmlformats.org/officeDocument/2006/relationships/slide" Target="/ppt/slides/slide2.xml" Id="Rd1689dc6d28a481f" /><Relationship Type="http://schemas.openxmlformats.org/officeDocument/2006/relationships/slide" Target="/ppt/slides/slide3.xml" Id="R811c8fa8452a4d33" /><Relationship Type="http://schemas.openxmlformats.org/officeDocument/2006/relationships/slide" Target="/ppt/slides/slide4.xml" Id="R3a3fb37482a341b3" /><Relationship Type="http://schemas.openxmlformats.org/officeDocument/2006/relationships/slide" Target="/ppt/slides/slide5.xml" Id="Ra162c3398a704979" /><Relationship Type="http://schemas.openxmlformats.org/officeDocument/2006/relationships/slide" Target="/ppt/slides/slide6.xml" Id="R77e7ccfb47b5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8d5a98fbb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1f737e34f4e1e" /><Relationship Type="http://schemas.openxmlformats.org/officeDocument/2006/relationships/theme" Target="/ppt/slideMasters/theme/theme1.xml" Id="R167d1515d371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1f737e34f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ca89c390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6e76cbd6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e8ce5ec83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e02c9b602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51f5df1b3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da676149a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 TOPP RENHOLD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 TOPP RENHOLD &amp;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220 130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894 236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1 088 942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999 040 101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