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f630c97ba48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e200c2e3704753"/>
  </p:sldMasterIdLst>
  <p:sldIdLst>
    <p:sldId xmlns:r="http://schemas.openxmlformats.org/officeDocument/2006/relationships" id="256" r:id="R72e2ea02a55f4564"/>
    <p:sldId xmlns:r="http://schemas.openxmlformats.org/officeDocument/2006/relationships" id="257" r:id="Rd54304f83f15406b"/>
    <p:sldId xmlns:r="http://schemas.openxmlformats.org/officeDocument/2006/relationships" id="258" r:id="R47f1c23674d04941"/>
    <p:sldId xmlns:r="http://schemas.openxmlformats.org/officeDocument/2006/relationships" id="259" r:id="Rcbe4a1e301594f02"/>
    <p:sldId xmlns:r="http://schemas.openxmlformats.org/officeDocument/2006/relationships" id="260" r:id="R191c4a8e44fa4083"/>
    <p:sldId xmlns:r="http://schemas.openxmlformats.org/officeDocument/2006/relationships" id="261" r:id="Rf374cc6f6d1a44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200c2e3704753" /><Relationship Type="http://schemas.openxmlformats.org/officeDocument/2006/relationships/slide" Target="/ppt/slides/slide1.xml" Id="R72e2ea02a55f4564" /><Relationship Type="http://schemas.openxmlformats.org/officeDocument/2006/relationships/slide" Target="/ppt/slides/slide2.xml" Id="Rd54304f83f15406b" /><Relationship Type="http://schemas.openxmlformats.org/officeDocument/2006/relationships/slide" Target="/ppt/slides/slide3.xml" Id="R47f1c23674d04941" /><Relationship Type="http://schemas.openxmlformats.org/officeDocument/2006/relationships/slide" Target="/ppt/slides/slide4.xml" Id="Rcbe4a1e301594f02" /><Relationship Type="http://schemas.openxmlformats.org/officeDocument/2006/relationships/slide" Target="/ppt/slides/slide5.xml" Id="R191c4a8e44fa4083" /><Relationship Type="http://schemas.openxmlformats.org/officeDocument/2006/relationships/slide" Target="/ppt/slides/slide6.xml" Id="Rf374cc6f6d1a44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7dbb695db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cf574b8c944ca" /><Relationship Type="http://schemas.openxmlformats.org/officeDocument/2006/relationships/theme" Target="/ppt/slideMasters/theme/theme1.xml" Id="R89ee3f3a91a644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1cf574b8c944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f84f5658f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60fc9006e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b28b09666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279ddc5314c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02ff5a2ff4a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a3b6cddc8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DESIGN247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