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2b049fb95544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c56b7c85694ba5"/>
  </p:sldMasterIdLst>
  <p:sldIdLst>
    <p:sldId xmlns:r="http://schemas.openxmlformats.org/officeDocument/2006/relationships" id="256" r:id="R7b4e04547f73461c"/>
    <p:sldId xmlns:r="http://schemas.openxmlformats.org/officeDocument/2006/relationships" id="257" r:id="Ra9956401d48f4d2a"/>
    <p:sldId xmlns:r="http://schemas.openxmlformats.org/officeDocument/2006/relationships" id="258" r:id="Rb8521e95910147d7"/>
    <p:sldId xmlns:r="http://schemas.openxmlformats.org/officeDocument/2006/relationships" id="259" r:id="Raaa2977920f84826"/>
    <p:sldId xmlns:r="http://schemas.openxmlformats.org/officeDocument/2006/relationships" id="260" r:id="R17c57a89dfd043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c56b7c85694ba5" /><Relationship Type="http://schemas.openxmlformats.org/officeDocument/2006/relationships/slide" Target="/ppt/slides/slide1.xml" Id="R7b4e04547f73461c" /><Relationship Type="http://schemas.openxmlformats.org/officeDocument/2006/relationships/slide" Target="/ppt/slides/slide2.xml" Id="Ra9956401d48f4d2a" /><Relationship Type="http://schemas.openxmlformats.org/officeDocument/2006/relationships/slide" Target="/ppt/slides/slide3.xml" Id="Rb8521e95910147d7" /><Relationship Type="http://schemas.openxmlformats.org/officeDocument/2006/relationships/slide" Target="/ppt/slides/slide4.xml" Id="Raaa2977920f84826" /><Relationship Type="http://schemas.openxmlformats.org/officeDocument/2006/relationships/slide" Target="/ppt/slides/slide5.xml" Id="R17c57a89dfd043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e4c710315e44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7e8781b7b47bb" /><Relationship Type="http://schemas.openxmlformats.org/officeDocument/2006/relationships/theme" Target="/ppt/slideMasters/theme/theme1.xml" Id="R592431ea029e42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37e8781b7b47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153228c2644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16e32f3aa49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ea559bbfb4c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3e46eb66046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d2cb6674c46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DESIGN247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DESIGN247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DESIGN247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DESIGN247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DESIGN247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DESIGN247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999 064 310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DESIGN247 AS</a:t>
            </a:r>
          </a:p>
        </p:txBody>
      </p:sp>
    </p:spTree>
  </p:cSld>
  <p:clrMapOvr>
    <a:masterClrMapping xmlns:a="http://schemas.openxmlformats.org/drawingml/2006/main"/>
  </p:clrMapOvr>
</p:sld>
</file>