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71848fab4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29b3a84244c7f"/>
  </p:sldMasterIdLst>
  <p:sldIdLst>
    <p:sldId xmlns:r="http://schemas.openxmlformats.org/officeDocument/2006/relationships" id="256" r:id="R19e75d14af324f32"/>
    <p:sldId xmlns:r="http://schemas.openxmlformats.org/officeDocument/2006/relationships" id="257" r:id="Rd7ee83206cd944ba"/>
    <p:sldId xmlns:r="http://schemas.openxmlformats.org/officeDocument/2006/relationships" id="258" r:id="R16039d3ce15f4696"/>
    <p:sldId xmlns:r="http://schemas.openxmlformats.org/officeDocument/2006/relationships" id="259" r:id="R9928fc74e110456b"/>
    <p:sldId xmlns:r="http://schemas.openxmlformats.org/officeDocument/2006/relationships" id="260" r:id="R3701d820d591451c"/>
    <p:sldId xmlns:r="http://schemas.openxmlformats.org/officeDocument/2006/relationships" id="261" r:id="R7ff91e03c69d49f5"/>
    <p:sldId xmlns:r="http://schemas.openxmlformats.org/officeDocument/2006/relationships" id="262" r:id="Rae07e95de168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29b3a84244c7f" /><Relationship Type="http://schemas.openxmlformats.org/officeDocument/2006/relationships/slide" Target="/ppt/slides/slide1.xml" Id="R19e75d14af324f32" /><Relationship Type="http://schemas.openxmlformats.org/officeDocument/2006/relationships/slide" Target="/ppt/slides/slide2.xml" Id="Rd7ee83206cd944ba" /><Relationship Type="http://schemas.openxmlformats.org/officeDocument/2006/relationships/slide" Target="/ppt/slides/slide3.xml" Id="R16039d3ce15f4696" /><Relationship Type="http://schemas.openxmlformats.org/officeDocument/2006/relationships/slide" Target="/ppt/slides/slide4.xml" Id="R9928fc74e110456b" /><Relationship Type="http://schemas.openxmlformats.org/officeDocument/2006/relationships/slide" Target="/ppt/slides/slide5.xml" Id="R3701d820d591451c" /><Relationship Type="http://schemas.openxmlformats.org/officeDocument/2006/relationships/slide" Target="/ppt/slides/slide6.xml" Id="R7ff91e03c69d49f5" /><Relationship Type="http://schemas.openxmlformats.org/officeDocument/2006/relationships/slide" Target="/ppt/slides/slide7.xml" Id="Rae07e95de168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fb999a873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f16da01084b03" /><Relationship Type="http://schemas.openxmlformats.org/officeDocument/2006/relationships/theme" Target="/ppt/slideMasters/theme/theme1.xml" Id="R971cbbd23797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f16da0108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799b2400c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763e445c24b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30227758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7c9b94c7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32639afd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93173d534a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c4af4ef3e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