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ef7265b074c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5a0ad93934b1d"/>
  </p:sldMasterIdLst>
  <p:sldIdLst>
    <p:sldId xmlns:r="http://schemas.openxmlformats.org/officeDocument/2006/relationships" id="256" r:id="Rc95e1ef9ad0b4350"/>
    <p:sldId xmlns:r="http://schemas.openxmlformats.org/officeDocument/2006/relationships" id="257" r:id="R1cddc0e48e214981"/>
    <p:sldId xmlns:r="http://schemas.openxmlformats.org/officeDocument/2006/relationships" id="258" r:id="Rd7f4b7132b2f4d35"/>
    <p:sldId xmlns:r="http://schemas.openxmlformats.org/officeDocument/2006/relationships" id="259" r:id="R5640c90254bc44ef"/>
    <p:sldId xmlns:r="http://schemas.openxmlformats.org/officeDocument/2006/relationships" id="260" r:id="R78c54169c91d4df4"/>
    <p:sldId xmlns:r="http://schemas.openxmlformats.org/officeDocument/2006/relationships" id="261" r:id="R69896836911d4816"/>
    <p:sldId xmlns:r="http://schemas.openxmlformats.org/officeDocument/2006/relationships" id="262" r:id="R5e2533f183ab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5a0ad93934b1d" /><Relationship Type="http://schemas.openxmlformats.org/officeDocument/2006/relationships/slide" Target="/ppt/slides/slide1.xml" Id="Rc95e1ef9ad0b4350" /><Relationship Type="http://schemas.openxmlformats.org/officeDocument/2006/relationships/slide" Target="/ppt/slides/slide2.xml" Id="R1cddc0e48e214981" /><Relationship Type="http://schemas.openxmlformats.org/officeDocument/2006/relationships/slide" Target="/ppt/slides/slide3.xml" Id="Rd7f4b7132b2f4d35" /><Relationship Type="http://schemas.openxmlformats.org/officeDocument/2006/relationships/slide" Target="/ppt/slides/slide4.xml" Id="R5640c90254bc44ef" /><Relationship Type="http://schemas.openxmlformats.org/officeDocument/2006/relationships/slide" Target="/ppt/slides/slide5.xml" Id="R78c54169c91d4df4" /><Relationship Type="http://schemas.openxmlformats.org/officeDocument/2006/relationships/slide" Target="/ppt/slides/slide6.xml" Id="R69896836911d4816" /><Relationship Type="http://schemas.openxmlformats.org/officeDocument/2006/relationships/slide" Target="/ppt/slides/slide7.xml" Id="R5e2533f183ab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657c201f7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ac2ac90d84cbc" /><Relationship Type="http://schemas.openxmlformats.org/officeDocument/2006/relationships/theme" Target="/ppt/slideMasters/theme/theme1.xml" Id="R4ae041099b38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ac2ac90d8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3955a03b34c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29ebf737849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38aaa1bef4a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610a8b053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1ab4cac2a4b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8e66bc91340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4865b092b44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 INVEST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 INVEST 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35 461 133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39 573 074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999 097 154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 INVEST 2 AS</a:t>
            </a:r>
          </a:p>
        </p:txBody>
      </p:sp>
    </p:spTree>
  </p:cSld>
  <p:clrMapOvr>
    <a:masterClrMapping xmlns:a="http://schemas.openxmlformats.org/drawingml/2006/main"/>
  </p:clrMapOvr>
</p:sld>
</file>