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cb7b7287ff4d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3c4c98f3da4641"/>
  </p:sldMasterIdLst>
  <p:sldIdLst>
    <p:sldId xmlns:r="http://schemas.openxmlformats.org/officeDocument/2006/relationships" id="256" r:id="R32a9852e224e4d90"/>
    <p:sldId xmlns:r="http://schemas.openxmlformats.org/officeDocument/2006/relationships" id="257" r:id="Rff49c7d840cf4d1d"/>
    <p:sldId xmlns:r="http://schemas.openxmlformats.org/officeDocument/2006/relationships" id="258" r:id="R6186a45e76394105"/>
    <p:sldId xmlns:r="http://schemas.openxmlformats.org/officeDocument/2006/relationships" id="259" r:id="Re85d7d1ba482415b"/>
    <p:sldId xmlns:r="http://schemas.openxmlformats.org/officeDocument/2006/relationships" id="260" r:id="Re9575f27c8454445"/>
    <p:sldId xmlns:r="http://schemas.openxmlformats.org/officeDocument/2006/relationships" id="261" r:id="R641d013796af439b"/>
    <p:sldId xmlns:r="http://schemas.openxmlformats.org/officeDocument/2006/relationships" id="262" r:id="R266f08906ece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c4c98f3da4641" /><Relationship Type="http://schemas.openxmlformats.org/officeDocument/2006/relationships/slide" Target="/ppt/slides/slide1.xml" Id="R32a9852e224e4d90" /><Relationship Type="http://schemas.openxmlformats.org/officeDocument/2006/relationships/slide" Target="/ppt/slides/slide2.xml" Id="Rff49c7d840cf4d1d" /><Relationship Type="http://schemas.openxmlformats.org/officeDocument/2006/relationships/slide" Target="/ppt/slides/slide3.xml" Id="R6186a45e76394105" /><Relationship Type="http://schemas.openxmlformats.org/officeDocument/2006/relationships/slide" Target="/ppt/slides/slide4.xml" Id="Re85d7d1ba482415b" /><Relationship Type="http://schemas.openxmlformats.org/officeDocument/2006/relationships/slide" Target="/ppt/slides/slide5.xml" Id="Re9575f27c8454445" /><Relationship Type="http://schemas.openxmlformats.org/officeDocument/2006/relationships/slide" Target="/ppt/slides/slide6.xml" Id="R641d013796af439b" /><Relationship Type="http://schemas.openxmlformats.org/officeDocument/2006/relationships/slide" Target="/ppt/slides/slide7.xml" Id="R266f08906ece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d946f748847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7d7bf96fe450a" /><Relationship Type="http://schemas.openxmlformats.org/officeDocument/2006/relationships/theme" Target="/ppt/slideMasters/theme/theme1.xml" Id="Rd4df99b0a95d42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b7d7bf96fe45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36c59cc8d4c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121b9a83b48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8d49a175141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fbfba647b44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93b1ad74c44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27654a0744e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f0aa5b5404c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VERDANDI RESTAURANT OG BARDRIFT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VERDANDI RESTAURANT OG BARDRIFT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639 645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1 062 654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2 477 631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SINGH GURPREET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Kjølberggata 29A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999 145 337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