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02e082ff4348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645e2dd50b40f9"/>
  </p:sldMasterIdLst>
  <p:sldIdLst>
    <p:sldId xmlns:r="http://schemas.openxmlformats.org/officeDocument/2006/relationships" id="256" r:id="R4e1992a3ecb440d9"/>
    <p:sldId xmlns:r="http://schemas.openxmlformats.org/officeDocument/2006/relationships" id="257" r:id="Rdc38e0ee80b54b6f"/>
    <p:sldId xmlns:r="http://schemas.openxmlformats.org/officeDocument/2006/relationships" id="258" r:id="R8ebd7942b9714dd1"/>
    <p:sldId xmlns:r="http://schemas.openxmlformats.org/officeDocument/2006/relationships" id="259" r:id="R2d810aa6a1544762"/>
    <p:sldId xmlns:r="http://schemas.openxmlformats.org/officeDocument/2006/relationships" id="260" r:id="Rdb4bed70642d4d39"/>
    <p:sldId xmlns:r="http://schemas.openxmlformats.org/officeDocument/2006/relationships" id="261" r:id="Rcd5cf5b23c554a9c"/>
    <p:sldId xmlns:r="http://schemas.openxmlformats.org/officeDocument/2006/relationships" id="262" r:id="R7229483b5f0e45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645e2dd50b40f9" /><Relationship Type="http://schemas.openxmlformats.org/officeDocument/2006/relationships/slide" Target="/ppt/slides/slide1.xml" Id="R4e1992a3ecb440d9" /><Relationship Type="http://schemas.openxmlformats.org/officeDocument/2006/relationships/slide" Target="/ppt/slides/slide2.xml" Id="Rdc38e0ee80b54b6f" /><Relationship Type="http://schemas.openxmlformats.org/officeDocument/2006/relationships/slide" Target="/ppt/slides/slide3.xml" Id="R8ebd7942b9714dd1" /><Relationship Type="http://schemas.openxmlformats.org/officeDocument/2006/relationships/slide" Target="/ppt/slides/slide4.xml" Id="R2d810aa6a1544762" /><Relationship Type="http://schemas.openxmlformats.org/officeDocument/2006/relationships/slide" Target="/ppt/slides/slide5.xml" Id="Rdb4bed70642d4d39" /><Relationship Type="http://schemas.openxmlformats.org/officeDocument/2006/relationships/slide" Target="/ppt/slides/slide6.xml" Id="Rcd5cf5b23c554a9c" /><Relationship Type="http://schemas.openxmlformats.org/officeDocument/2006/relationships/slide" Target="/ppt/slides/slide7.xml" Id="R7229483b5f0e45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459a557e942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8ec75a17643a8" /><Relationship Type="http://schemas.openxmlformats.org/officeDocument/2006/relationships/theme" Target="/ppt/slideMasters/theme/theme1.xml" Id="R8baf4a7ffda146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48ec75a17643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911ae9a674b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b5377d33a48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d51e41b4346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ffc45e5fd44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0647ec20540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f44e6ce5c45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714b7bed24f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SKIBNES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SKIBNES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SKIBNES ARKITEKTER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SKIBNES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SKIBNES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SKIBNES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15 638 109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1 478 906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1 125 759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5 391 226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8 721 441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SKIBNES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ENTASIS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AUDUN JENSSEN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E.E.D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STENSEN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HERMSTAD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LUDVIGSEN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SKIBNES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51 58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arkitekt@skibnes.no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999 147 704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SKIBNES ARKITEKTER AS</a:t>
            </a:r>
          </a:p>
        </p:txBody>
      </p:sp>
    </p:spTree>
  </p:cSld>
  <p:clrMapOvr>
    <a:masterClrMapping xmlns:a="http://schemas.openxmlformats.org/drawingml/2006/main"/>
  </p:clrMapOvr>
</p:sld>
</file>