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de224e713d40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ffc3b264d466e"/>
  </p:sldMasterIdLst>
  <p:sldIdLst>
    <p:sldId xmlns:r="http://schemas.openxmlformats.org/officeDocument/2006/relationships" id="256" r:id="R4ea7724f22cc4928"/>
    <p:sldId xmlns:r="http://schemas.openxmlformats.org/officeDocument/2006/relationships" id="257" r:id="R92fb8453138349bf"/>
    <p:sldId xmlns:r="http://schemas.openxmlformats.org/officeDocument/2006/relationships" id="258" r:id="R00926fd1fece47dc"/>
    <p:sldId xmlns:r="http://schemas.openxmlformats.org/officeDocument/2006/relationships" id="259" r:id="R3837507068644cdb"/>
    <p:sldId xmlns:r="http://schemas.openxmlformats.org/officeDocument/2006/relationships" id="260" r:id="R99010b6b34b545a6"/>
    <p:sldId xmlns:r="http://schemas.openxmlformats.org/officeDocument/2006/relationships" id="261" r:id="R1be66e9624224ff3"/>
    <p:sldId xmlns:r="http://schemas.openxmlformats.org/officeDocument/2006/relationships" id="262" r:id="Rf17c34bcc0704f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ffc3b264d466e" /><Relationship Type="http://schemas.openxmlformats.org/officeDocument/2006/relationships/slide" Target="/ppt/slides/slide1.xml" Id="R4ea7724f22cc4928" /><Relationship Type="http://schemas.openxmlformats.org/officeDocument/2006/relationships/slide" Target="/ppt/slides/slide2.xml" Id="R92fb8453138349bf" /><Relationship Type="http://schemas.openxmlformats.org/officeDocument/2006/relationships/slide" Target="/ppt/slides/slide3.xml" Id="R00926fd1fece47dc" /><Relationship Type="http://schemas.openxmlformats.org/officeDocument/2006/relationships/slide" Target="/ppt/slides/slide4.xml" Id="R3837507068644cdb" /><Relationship Type="http://schemas.openxmlformats.org/officeDocument/2006/relationships/slide" Target="/ppt/slides/slide5.xml" Id="R99010b6b34b545a6" /><Relationship Type="http://schemas.openxmlformats.org/officeDocument/2006/relationships/slide" Target="/ppt/slides/slide6.xml" Id="R1be66e9624224ff3" /><Relationship Type="http://schemas.openxmlformats.org/officeDocument/2006/relationships/slide" Target="/ppt/slides/slide7.xml" Id="Rf17c34bcc0704f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211d667d44d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f3325c07c4c4c" /><Relationship Type="http://schemas.openxmlformats.org/officeDocument/2006/relationships/theme" Target="/ppt/slideMasters/theme/theme1.xml" Id="Red7a6e1512fc49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7f3325c07c4c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30344d3094f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df8cca29648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cc7f4e65f4c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69d9b717b4e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967a7b6a44e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51193f8e74a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7109ff1fa4a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463 386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−1 788 515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42 963 566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42 576 539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43 614 347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VALLESTAD WILLIAM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Ruseløkkveien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999 194 737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 INVEST AS</a:t>
            </a:r>
          </a:p>
        </p:txBody>
      </p:sp>
    </p:spTree>
  </p:cSld>
  <p:clrMapOvr>
    <a:masterClrMapping xmlns:a="http://schemas.openxmlformats.org/drawingml/2006/main"/>
  </p:clrMapOvr>
</p:sld>
</file>