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63b856ad8c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ee5694c0c4768"/>
  </p:sldMasterIdLst>
  <p:sldIdLst>
    <p:sldId xmlns:r="http://schemas.openxmlformats.org/officeDocument/2006/relationships" id="256" r:id="R91a96a7a08924996"/>
    <p:sldId xmlns:r="http://schemas.openxmlformats.org/officeDocument/2006/relationships" id="257" r:id="Rd98087d234a5465c"/>
    <p:sldId xmlns:r="http://schemas.openxmlformats.org/officeDocument/2006/relationships" id="258" r:id="R30b529b7bfdb40eb"/>
    <p:sldId xmlns:r="http://schemas.openxmlformats.org/officeDocument/2006/relationships" id="259" r:id="Ra9b5997ebdb14bd8"/>
    <p:sldId xmlns:r="http://schemas.openxmlformats.org/officeDocument/2006/relationships" id="260" r:id="R5a28ad193a8649c4"/>
    <p:sldId xmlns:r="http://schemas.openxmlformats.org/officeDocument/2006/relationships" id="261" r:id="Refa08ad5c5b14d47"/>
    <p:sldId xmlns:r="http://schemas.openxmlformats.org/officeDocument/2006/relationships" id="262" r:id="R952560e180d3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ee5694c0c4768" /><Relationship Type="http://schemas.openxmlformats.org/officeDocument/2006/relationships/slide" Target="/ppt/slides/slide1.xml" Id="R91a96a7a08924996" /><Relationship Type="http://schemas.openxmlformats.org/officeDocument/2006/relationships/slide" Target="/ppt/slides/slide2.xml" Id="Rd98087d234a5465c" /><Relationship Type="http://schemas.openxmlformats.org/officeDocument/2006/relationships/slide" Target="/ppt/slides/slide3.xml" Id="R30b529b7bfdb40eb" /><Relationship Type="http://schemas.openxmlformats.org/officeDocument/2006/relationships/slide" Target="/ppt/slides/slide4.xml" Id="Ra9b5997ebdb14bd8" /><Relationship Type="http://schemas.openxmlformats.org/officeDocument/2006/relationships/slide" Target="/ppt/slides/slide5.xml" Id="R5a28ad193a8649c4" /><Relationship Type="http://schemas.openxmlformats.org/officeDocument/2006/relationships/slide" Target="/ppt/slides/slide6.xml" Id="Refa08ad5c5b14d47" /><Relationship Type="http://schemas.openxmlformats.org/officeDocument/2006/relationships/slide" Target="/ppt/slides/slide7.xml" Id="R952560e180d3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23cb863be4f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b90c19a62439a" /><Relationship Type="http://schemas.openxmlformats.org/officeDocument/2006/relationships/theme" Target="/ppt/slideMasters/theme/theme1.xml" Id="R2e00a53a648048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6b90c19a6243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3b0daff6541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efa27e5fc4d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dcd7c4efc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3b9e87060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ea2a8072646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4074083cd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6a297f72d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DNP19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3 425 534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88 655 142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