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60205bf4874a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709efb99574927"/>
  </p:sldMasterIdLst>
  <p:sldIdLst>
    <p:sldId xmlns:r="http://schemas.openxmlformats.org/officeDocument/2006/relationships" id="256" r:id="Rbdf9f14bb75a4daa"/>
    <p:sldId xmlns:r="http://schemas.openxmlformats.org/officeDocument/2006/relationships" id="257" r:id="Rcb93c348055d406c"/>
    <p:sldId xmlns:r="http://schemas.openxmlformats.org/officeDocument/2006/relationships" id="258" r:id="Re1a32f0bc1394300"/>
    <p:sldId xmlns:r="http://schemas.openxmlformats.org/officeDocument/2006/relationships" id="259" r:id="R9fb370a5506a4f2b"/>
    <p:sldId xmlns:r="http://schemas.openxmlformats.org/officeDocument/2006/relationships" id="260" r:id="R3e778c6717524071"/>
    <p:sldId xmlns:r="http://schemas.openxmlformats.org/officeDocument/2006/relationships" id="261" r:id="Rc56a208c899740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709efb99574927" /><Relationship Type="http://schemas.openxmlformats.org/officeDocument/2006/relationships/slide" Target="/ppt/slides/slide1.xml" Id="Rbdf9f14bb75a4daa" /><Relationship Type="http://schemas.openxmlformats.org/officeDocument/2006/relationships/slide" Target="/ppt/slides/slide2.xml" Id="Rcb93c348055d406c" /><Relationship Type="http://schemas.openxmlformats.org/officeDocument/2006/relationships/slide" Target="/ppt/slides/slide3.xml" Id="Re1a32f0bc1394300" /><Relationship Type="http://schemas.openxmlformats.org/officeDocument/2006/relationships/slide" Target="/ppt/slides/slide4.xml" Id="R9fb370a5506a4f2b" /><Relationship Type="http://schemas.openxmlformats.org/officeDocument/2006/relationships/slide" Target="/ppt/slides/slide5.xml" Id="R3e778c6717524071" /><Relationship Type="http://schemas.openxmlformats.org/officeDocument/2006/relationships/slide" Target="/ppt/slides/slide6.xml" Id="Rc56a208c899740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b8ea3a725048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bc163f18e447d0" /><Relationship Type="http://schemas.openxmlformats.org/officeDocument/2006/relationships/theme" Target="/ppt/slideMasters/theme/theme1.xml" Id="R490547b2aea341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bc163f18e447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071c17158449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01434ba9f641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ab798744484c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21a308869247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9f6c39a58541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cef38e126c41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CL QA/QC SERVICES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 QA/QC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CL QA/QC SERVICES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 QA/QC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 QA/QC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 QA/QC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−18 179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130 932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130 932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 QA/QC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999 226 949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 QA/QC SERVICES AS</a:t>
            </a:r>
          </a:p>
        </p:txBody>
      </p:sp>
    </p:spTree>
  </p:cSld>
  <p:clrMapOvr>
    <a:masterClrMapping xmlns:a="http://schemas.openxmlformats.org/drawingml/2006/main"/>
  </p:clrMapOvr>
</p:sld>
</file>