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65366477942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65e86384174ffb"/>
  </p:sldMasterIdLst>
  <p:sldIdLst>
    <p:sldId xmlns:r="http://schemas.openxmlformats.org/officeDocument/2006/relationships" id="256" r:id="R0acfb23f246b4c18"/>
    <p:sldId xmlns:r="http://schemas.openxmlformats.org/officeDocument/2006/relationships" id="257" r:id="Rd5cf2d7065a24c96"/>
    <p:sldId xmlns:r="http://schemas.openxmlformats.org/officeDocument/2006/relationships" id="258" r:id="R5e107d20af3441c4"/>
    <p:sldId xmlns:r="http://schemas.openxmlformats.org/officeDocument/2006/relationships" id="259" r:id="Re67bd2765fb6494f"/>
    <p:sldId xmlns:r="http://schemas.openxmlformats.org/officeDocument/2006/relationships" id="260" r:id="R0da62140f9594f56"/>
    <p:sldId xmlns:r="http://schemas.openxmlformats.org/officeDocument/2006/relationships" id="261" r:id="R5811001a52054d14"/>
    <p:sldId xmlns:r="http://schemas.openxmlformats.org/officeDocument/2006/relationships" id="262" r:id="R057277efa95449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65e86384174ffb" /><Relationship Type="http://schemas.openxmlformats.org/officeDocument/2006/relationships/slide" Target="/ppt/slides/slide1.xml" Id="R0acfb23f246b4c18" /><Relationship Type="http://schemas.openxmlformats.org/officeDocument/2006/relationships/slide" Target="/ppt/slides/slide2.xml" Id="Rd5cf2d7065a24c96" /><Relationship Type="http://schemas.openxmlformats.org/officeDocument/2006/relationships/slide" Target="/ppt/slides/slide3.xml" Id="R5e107d20af3441c4" /><Relationship Type="http://schemas.openxmlformats.org/officeDocument/2006/relationships/slide" Target="/ppt/slides/slide4.xml" Id="Re67bd2765fb6494f" /><Relationship Type="http://schemas.openxmlformats.org/officeDocument/2006/relationships/slide" Target="/ppt/slides/slide5.xml" Id="R0da62140f9594f56" /><Relationship Type="http://schemas.openxmlformats.org/officeDocument/2006/relationships/slide" Target="/ppt/slides/slide6.xml" Id="R5811001a52054d14" /><Relationship Type="http://schemas.openxmlformats.org/officeDocument/2006/relationships/slide" Target="/ppt/slides/slide7.xml" Id="R057277efa95449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8e0263b21e46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6a06e64524bcb" /><Relationship Type="http://schemas.openxmlformats.org/officeDocument/2006/relationships/theme" Target="/ppt/slideMasters/theme/theme1.xml" Id="R4a523b8b309e45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c6a06e64524b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e14685a6249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522b3cfd34c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640a56fac48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3c05c920d49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e25c2fd8c4e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e3060216c49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11187baaf4d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SINGAPORE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SINGAPORE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SINGAPORE INVEST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SINGAPORE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SINGAPORE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SINGAPORE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17 830 769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6 533 505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19 061 296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146 566 186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205 047 349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SINGAPORE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KIERULF CARL AXEL GARMANN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SINGAPORE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Kringsjåveien 4D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999 255 620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SINGAPORE INVEST AS</a:t>
            </a:r>
          </a:p>
        </p:txBody>
      </p:sp>
    </p:spTree>
  </p:cSld>
  <p:clrMapOvr>
    <a:masterClrMapping xmlns:a="http://schemas.openxmlformats.org/drawingml/2006/main"/>
  </p:clrMapOvr>
</p:sld>
</file>