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bed61ef70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d6d34e761414d"/>
  </p:sldMasterIdLst>
  <p:sldIdLst>
    <p:sldId xmlns:r="http://schemas.openxmlformats.org/officeDocument/2006/relationships" id="256" r:id="Ra95db93fc294424d"/>
    <p:sldId xmlns:r="http://schemas.openxmlformats.org/officeDocument/2006/relationships" id="257" r:id="R8b12b0f0d9f94bc2"/>
    <p:sldId xmlns:r="http://schemas.openxmlformats.org/officeDocument/2006/relationships" id="258" r:id="R7e0b25e8ff374631"/>
    <p:sldId xmlns:r="http://schemas.openxmlformats.org/officeDocument/2006/relationships" id="259" r:id="R8873cb9708a8435a"/>
    <p:sldId xmlns:r="http://schemas.openxmlformats.org/officeDocument/2006/relationships" id="260" r:id="Rf4066e545fbc41ca"/>
    <p:sldId xmlns:r="http://schemas.openxmlformats.org/officeDocument/2006/relationships" id="261" r:id="R2d519ab32379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d6d34e761414d" /><Relationship Type="http://schemas.openxmlformats.org/officeDocument/2006/relationships/slide" Target="/ppt/slides/slide1.xml" Id="Ra95db93fc294424d" /><Relationship Type="http://schemas.openxmlformats.org/officeDocument/2006/relationships/slide" Target="/ppt/slides/slide2.xml" Id="R8b12b0f0d9f94bc2" /><Relationship Type="http://schemas.openxmlformats.org/officeDocument/2006/relationships/slide" Target="/ppt/slides/slide3.xml" Id="R7e0b25e8ff374631" /><Relationship Type="http://schemas.openxmlformats.org/officeDocument/2006/relationships/slide" Target="/ppt/slides/slide4.xml" Id="R8873cb9708a8435a" /><Relationship Type="http://schemas.openxmlformats.org/officeDocument/2006/relationships/slide" Target="/ppt/slides/slide5.xml" Id="Rf4066e545fbc41ca" /><Relationship Type="http://schemas.openxmlformats.org/officeDocument/2006/relationships/slide" Target="/ppt/slides/slide6.xml" Id="R2d519ab32379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e979aa636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294222c246bd" /><Relationship Type="http://schemas.openxmlformats.org/officeDocument/2006/relationships/theme" Target="/ppt/slideMasters/theme/theme1.xml" Id="R0cbf3527695b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a294222c2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a479788d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5a7da1ca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6d3de19b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3a81feec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24edfe74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2dc8fdd65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