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4e99a3a19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e3c1f439b409f"/>
  </p:sldMasterIdLst>
  <p:sldIdLst>
    <p:sldId xmlns:r="http://schemas.openxmlformats.org/officeDocument/2006/relationships" id="256" r:id="R40e8a86cf1f44bc9"/>
    <p:sldId xmlns:r="http://schemas.openxmlformats.org/officeDocument/2006/relationships" id="257" r:id="R726e521ca9544ac0"/>
    <p:sldId xmlns:r="http://schemas.openxmlformats.org/officeDocument/2006/relationships" id="258" r:id="R46e5a3b6703948aa"/>
    <p:sldId xmlns:r="http://schemas.openxmlformats.org/officeDocument/2006/relationships" id="259" r:id="Rbf59ea90d3844965"/>
    <p:sldId xmlns:r="http://schemas.openxmlformats.org/officeDocument/2006/relationships" id="260" r:id="Rfa5dcfcea4124caf"/>
    <p:sldId xmlns:r="http://schemas.openxmlformats.org/officeDocument/2006/relationships" id="261" r:id="R27b8b9133d4a4e9c"/>
    <p:sldId xmlns:r="http://schemas.openxmlformats.org/officeDocument/2006/relationships" id="262" r:id="Rc94c8a2cf8dd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e3c1f439b409f" /><Relationship Type="http://schemas.openxmlformats.org/officeDocument/2006/relationships/slide" Target="/ppt/slides/slide1.xml" Id="R40e8a86cf1f44bc9" /><Relationship Type="http://schemas.openxmlformats.org/officeDocument/2006/relationships/slide" Target="/ppt/slides/slide2.xml" Id="R726e521ca9544ac0" /><Relationship Type="http://schemas.openxmlformats.org/officeDocument/2006/relationships/slide" Target="/ppt/slides/slide3.xml" Id="R46e5a3b6703948aa" /><Relationship Type="http://schemas.openxmlformats.org/officeDocument/2006/relationships/slide" Target="/ppt/slides/slide4.xml" Id="Rbf59ea90d3844965" /><Relationship Type="http://schemas.openxmlformats.org/officeDocument/2006/relationships/slide" Target="/ppt/slides/slide5.xml" Id="Rfa5dcfcea4124caf" /><Relationship Type="http://schemas.openxmlformats.org/officeDocument/2006/relationships/slide" Target="/ppt/slides/slide6.xml" Id="R27b8b9133d4a4e9c" /><Relationship Type="http://schemas.openxmlformats.org/officeDocument/2006/relationships/slide" Target="/ppt/slides/slide7.xml" Id="Rc94c8a2cf8dd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dc38868d1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5d82b3004242" /><Relationship Type="http://schemas.openxmlformats.org/officeDocument/2006/relationships/theme" Target="/ppt/slideMasters/theme/theme1.xml" Id="R57e63b6d92bc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15d82b300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0ab72dfd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bbf000721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843ec5374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d261aaf89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d342579f7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07730c457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f1b8d3d60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