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63637a8ab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75f67038442fe"/>
  </p:sldMasterIdLst>
  <p:sldIdLst>
    <p:sldId xmlns:r="http://schemas.openxmlformats.org/officeDocument/2006/relationships" id="256" r:id="R3b79b16c65d14caf"/>
    <p:sldId xmlns:r="http://schemas.openxmlformats.org/officeDocument/2006/relationships" id="257" r:id="Re3b56512a5774693"/>
    <p:sldId xmlns:r="http://schemas.openxmlformats.org/officeDocument/2006/relationships" id="258" r:id="R64d5a74fa558408e"/>
    <p:sldId xmlns:r="http://schemas.openxmlformats.org/officeDocument/2006/relationships" id="259" r:id="Rdc72ecc50b0e45aa"/>
    <p:sldId xmlns:r="http://schemas.openxmlformats.org/officeDocument/2006/relationships" id="260" r:id="R9ad40e86da4f4e72"/>
    <p:sldId xmlns:r="http://schemas.openxmlformats.org/officeDocument/2006/relationships" id="261" r:id="R9c14f1395d014440"/>
    <p:sldId xmlns:r="http://schemas.openxmlformats.org/officeDocument/2006/relationships" id="262" r:id="R945f4fc70eea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75f67038442fe" /><Relationship Type="http://schemas.openxmlformats.org/officeDocument/2006/relationships/slide" Target="/ppt/slides/slide1.xml" Id="R3b79b16c65d14caf" /><Relationship Type="http://schemas.openxmlformats.org/officeDocument/2006/relationships/slide" Target="/ppt/slides/slide2.xml" Id="Re3b56512a5774693" /><Relationship Type="http://schemas.openxmlformats.org/officeDocument/2006/relationships/slide" Target="/ppt/slides/slide3.xml" Id="R64d5a74fa558408e" /><Relationship Type="http://schemas.openxmlformats.org/officeDocument/2006/relationships/slide" Target="/ppt/slides/slide4.xml" Id="Rdc72ecc50b0e45aa" /><Relationship Type="http://schemas.openxmlformats.org/officeDocument/2006/relationships/slide" Target="/ppt/slides/slide5.xml" Id="R9ad40e86da4f4e72" /><Relationship Type="http://schemas.openxmlformats.org/officeDocument/2006/relationships/slide" Target="/ppt/slides/slide6.xml" Id="R9c14f1395d014440" /><Relationship Type="http://schemas.openxmlformats.org/officeDocument/2006/relationships/slide" Target="/ppt/slides/slide7.xml" Id="R945f4fc70eea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125998f36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4d9c05fb94e33" /><Relationship Type="http://schemas.openxmlformats.org/officeDocument/2006/relationships/theme" Target="/ppt/slideMasters/theme/theme1.xml" Id="R58e9a62d44d3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4d9c05fb9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148b559c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cf50d07e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b986a9a0e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def3bce1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152862fe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b0a4a3ea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3b59ade8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51 881 337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BENDVOLD ERIK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Bendvold, Fagertunveien 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erik@bendvold.com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