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0bcac2e92142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ef15036b8246fb"/>
  </p:sldMasterIdLst>
  <p:sldIdLst>
    <p:sldId xmlns:r="http://schemas.openxmlformats.org/officeDocument/2006/relationships" id="256" r:id="Rd732cee967b34646"/>
    <p:sldId xmlns:r="http://schemas.openxmlformats.org/officeDocument/2006/relationships" id="257" r:id="R862560659d104951"/>
    <p:sldId xmlns:r="http://schemas.openxmlformats.org/officeDocument/2006/relationships" id="258" r:id="R7b68f0880ea2459e"/>
    <p:sldId xmlns:r="http://schemas.openxmlformats.org/officeDocument/2006/relationships" id="259" r:id="Rb37e31096e8348c9"/>
    <p:sldId xmlns:r="http://schemas.openxmlformats.org/officeDocument/2006/relationships" id="260" r:id="R8c6d48ec69b84fb1"/>
    <p:sldId xmlns:r="http://schemas.openxmlformats.org/officeDocument/2006/relationships" id="261" r:id="Rb3a84e1b7a9e4c94"/>
    <p:sldId xmlns:r="http://schemas.openxmlformats.org/officeDocument/2006/relationships" id="262" r:id="R0c6aab48c5c34a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ef15036b8246fb" /><Relationship Type="http://schemas.openxmlformats.org/officeDocument/2006/relationships/slide" Target="/ppt/slides/slide1.xml" Id="Rd732cee967b34646" /><Relationship Type="http://schemas.openxmlformats.org/officeDocument/2006/relationships/slide" Target="/ppt/slides/slide2.xml" Id="R862560659d104951" /><Relationship Type="http://schemas.openxmlformats.org/officeDocument/2006/relationships/slide" Target="/ppt/slides/slide3.xml" Id="R7b68f0880ea2459e" /><Relationship Type="http://schemas.openxmlformats.org/officeDocument/2006/relationships/slide" Target="/ppt/slides/slide4.xml" Id="Rb37e31096e8348c9" /><Relationship Type="http://schemas.openxmlformats.org/officeDocument/2006/relationships/slide" Target="/ppt/slides/slide5.xml" Id="R8c6d48ec69b84fb1" /><Relationship Type="http://schemas.openxmlformats.org/officeDocument/2006/relationships/slide" Target="/ppt/slides/slide6.xml" Id="Rb3a84e1b7a9e4c94" /><Relationship Type="http://schemas.openxmlformats.org/officeDocument/2006/relationships/slide" Target="/ppt/slides/slide7.xml" Id="R0c6aab48c5c34a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5d62f6163441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ede11c5a94c7e" /><Relationship Type="http://schemas.openxmlformats.org/officeDocument/2006/relationships/theme" Target="/ppt/slideMasters/theme/theme1.xml" Id="Rfa42d96c2a624a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1ede11c5a94c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48b9873b248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9f1464f3346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1263714a344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0fdefef6349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ef404d6d342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fd5f2a65048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91687c34b41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FYSIO- OG SÅLEKLINIKK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FYSIO- OG SÅLEKLINIKK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FYSIO- OG SÅLEKLINIKK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FYSIO- OG SÅLEKLINIKK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FYSIO- OG SÅLEKLINIKK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FYSIO- OG SÅLEKLINIKK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1 398 194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51 197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636 752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701 872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FYSIO- OG SÅLEKLINIKK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FYSIO- OG SÅLEKLINIKK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Klinikk for alle Bryn AS, Østensjøveien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mortenjohansen78@hotmail.com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999 330 045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FYSIO- OG SÅLEKLINIKK AS</a:t>
            </a:r>
          </a:p>
        </p:txBody>
      </p:sp>
    </p:spTree>
  </p:cSld>
  <p:clrMapOvr>
    <a:masterClrMapping xmlns:a="http://schemas.openxmlformats.org/drawingml/2006/main"/>
  </p:clrMapOvr>
</p:sld>
</file>