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007276e5874d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794837c88545ab"/>
  </p:sldMasterIdLst>
  <p:sldIdLst>
    <p:sldId xmlns:r="http://schemas.openxmlformats.org/officeDocument/2006/relationships" id="256" r:id="Rfa71a6446ceb480e"/>
    <p:sldId xmlns:r="http://schemas.openxmlformats.org/officeDocument/2006/relationships" id="257" r:id="Raff7fef02627479c"/>
    <p:sldId xmlns:r="http://schemas.openxmlformats.org/officeDocument/2006/relationships" id="258" r:id="R2570116777174eec"/>
    <p:sldId xmlns:r="http://schemas.openxmlformats.org/officeDocument/2006/relationships" id="259" r:id="R420c00252a11488b"/>
    <p:sldId xmlns:r="http://schemas.openxmlformats.org/officeDocument/2006/relationships" id="260" r:id="R165e910bb275488c"/>
    <p:sldId xmlns:r="http://schemas.openxmlformats.org/officeDocument/2006/relationships" id="261" r:id="R690282aa6c274f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94837c88545ab" /><Relationship Type="http://schemas.openxmlformats.org/officeDocument/2006/relationships/slide" Target="/ppt/slides/slide1.xml" Id="Rfa71a6446ceb480e" /><Relationship Type="http://schemas.openxmlformats.org/officeDocument/2006/relationships/slide" Target="/ppt/slides/slide2.xml" Id="Raff7fef02627479c" /><Relationship Type="http://schemas.openxmlformats.org/officeDocument/2006/relationships/slide" Target="/ppt/slides/slide3.xml" Id="R2570116777174eec" /><Relationship Type="http://schemas.openxmlformats.org/officeDocument/2006/relationships/slide" Target="/ppt/slides/slide4.xml" Id="R420c00252a11488b" /><Relationship Type="http://schemas.openxmlformats.org/officeDocument/2006/relationships/slide" Target="/ppt/slides/slide5.xml" Id="R165e910bb275488c" /><Relationship Type="http://schemas.openxmlformats.org/officeDocument/2006/relationships/slide" Target="/ppt/slides/slide6.xml" Id="R690282aa6c274f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ec2d4d6f6941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83513ddf0425d" /><Relationship Type="http://schemas.openxmlformats.org/officeDocument/2006/relationships/theme" Target="/ppt/slideMasters/theme/theme1.xml" Id="R25246e7b81764a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a83513ddf042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d1160bc654f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34885c96a43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32069e92d42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fbd842d7e49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d85a6a80548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2788bb8374c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HOLE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Sæbøvegen 442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5938 Sæbøvågen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