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624e4f4b3d48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e2c0b91b7f4eee"/>
  </p:sldMasterIdLst>
  <p:sldIdLst>
    <p:sldId xmlns:r="http://schemas.openxmlformats.org/officeDocument/2006/relationships" id="256" r:id="R7004bd5049094e00"/>
    <p:sldId xmlns:r="http://schemas.openxmlformats.org/officeDocument/2006/relationships" id="257" r:id="R41adf67d94a94c82"/>
    <p:sldId xmlns:r="http://schemas.openxmlformats.org/officeDocument/2006/relationships" id="258" r:id="R4641fb79ad294f5c"/>
    <p:sldId xmlns:r="http://schemas.openxmlformats.org/officeDocument/2006/relationships" id="259" r:id="R8e89830ebd314381"/>
    <p:sldId xmlns:r="http://schemas.openxmlformats.org/officeDocument/2006/relationships" id="260" r:id="R01c64e29c4524e99"/>
    <p:sldId xmlns:r="http://schemas.openxmlformats.org/officeDocument/2006/relationships" id="261" r:id="R747563372fd54db0"/>
    <p:sldId xmlns:r="http://schemas.openxmlformats.org/officeDocument/2006/relationships" id="262" r:id="Rdc483cd03cec45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e2c0b91b7f4eee" /><Relationship Type="http://schemas.openxmlformats.org/officeDocument/2006/relationships/slide" Target="/ppt/slides/slide1.xml" Id="R7004bd5049094e00" /><Relationship Type="http://schemas.openxmlformats.org/officeDocument/2006/relationships/slide" Target="/ppt/slides/slide2.xml" Id="R41adf67d94a94c82" /><Relationship Type="http://schemas.openxmlformats.org/officeDocument/2006/relationships/slide" Target="/ppt/slides/slide3.xml" Id="R4641fb79ad294f5c" /><Relationship Type="http://schemas.openxmlformats.org/officeDocument/2006/relationships/slide" Target="/ppt/slides/slide4.xml" Id="R8e89830ebd314381" /><Relationship Type="http://schemas.openxmlformats.org/officeDocument/2006/relationships/slide" Target="/ppt/slides/slide5.xml" Id="R01c64e29c4524e99" /><Relationship Type="http://schemas.openxmlformats.org/officeDocument/2006/relationships/slide" Target="/ppt/slides/slide6.xml" Id="R747563372fd54db0" /><Relationship Type="http://schemas.openxmlformats.org/officeDocument/2006/relationships/slide" Target="/ppt/slides/slide7.xml" Id="Rdc483cd03cec45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121f89437d45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b788758ab44cd" /><Relationship Type="http://schemas.openxmlformats.org/officeDocument/2006/relationships/theme" Target="/ppt/slideMasters/theme/theme1.xml" Id="R99cf9f4667ba40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ab788758ab44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a86fb733b42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dcad35d2444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3992329b241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1878b345d4f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37c1a2bc042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a5bdfb79a45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c3b3947294e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HOLE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 VVS AS ble etablert [år] og holder til i Sæbøvågen.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4 207 121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155 169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−1 263 375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1 226 871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 ODD HEINE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Sæbøvegen 442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5938 Sæbøvågen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