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38c60afae6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94a33d640460c"/>
  </p:sldMasterIdLst>
  <p:sldIdLst>
    <p:sldId xmlns:r="http://schemas.openxmlformats.org/officeDocument/2006/relationships" id="256" r:id="R9cb9a3ec93a042cf"/>
    <p:sldId xmlns:r="http://schemas.openxmlformats.org/officeDocument/2006/relationships" id="257" r:id="R4566c50baecf48f1"/>
    <p:sldId xmlns:r="http://schemas.openxmlformats.org/officeDocument/2006/relationships" id="258" r:id="R5b19337d54334980"/>
    <p:sldId xmlns:r="http://schemas.openxmlformats.org/officeDocument/2006/relationships" id="259" r:id="Rf567272d81bc40b9"/>
    <p:sldId xmlns:r="http://schemas.openxmlformats.org/officeDocument/2006/relationships" id="260" r:id="R5713dcfb6f4c41e3"/>
    <p:sldId xmlns:r="http://schemas.openxmlformats.org/officeDocument/2006/relationships" id="261" r:id="R9f6997dd97f64d92"/>
    <p:sldId xmlns:r="http://schemas.openxmlformats.org/officeDocument/2006/relationships" id="262" r:id="R74d1b15e21dd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94a33d640460c" /><Relationship Type="http://schemas.openxmlformats.org/officeDocument/2006/relationships/slide" Target="/ppt/slides/slide1.xml" Id="R9cb9a3ec93a042cf" /><Relationship Type="http://schemas.openxmlformats.org/officeDocument/2006/relationships/slide" Target="/ppt/slides/slide2.xml" Id="R4566c50baecf48f1" /><Relationship Type="http://schemas.openxmlformats.org/officeDocument/2006/relationships/slide" Target="/ppt/slides/slide3.xml" Id="R5b19337d54334980" /><Relationship Type="http://schemas.openxmlformats.org/officeDocument/2006/relationships/slide" Target="/ppt/slides/slide4.xml" Id="Rf567272d81bc40b9" /><Relationship Type="http://schemas.openxmlformats.org/officeDocument/2006/relationships/slide" Target="/ppt/slides/slide5.xml" Id="R5713dcfb6f4c41e3" /><Relationship Type="http://schemas.openxmlformats.org/officeDocument/2006/relationships/slide" Target="/ppt/slides/slide6.xml" Id="R9f6997dd97f64d92" /><Relationship Type="http://schemas.openxmlformats.org/officeDocument/2006/relationships/slide" Target="/ppt/slides/slide7.xml" Id="R74d1b15e21dd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7ec82f7bf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a7813f41a4565" /><Relationship Type="http://schemas.openxmlformats.org/officeDocument/2006/relationships/theme" Target="/ppt/slideMasters/theme/theme1.xml" Id="R60be61535d834c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2a7813f41a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80eb6eb87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f749f8ebe49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c4edbe7e744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538b78672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65871a4da4d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9b42c295a4b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2f09ab77c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KJELLEVIKHANSEN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KJELLEVIKHANSEN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ALF EGON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 RAGNAR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alfegon@kjellevikhansen.no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