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e25394e4242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9644839a6a4fdb"/>
  </p:sldMasterIdLst>
  <p:sldIdLst>
    <p:sldId xmlns:r="http://schemas.openxmlformats.org/officeDocument/2006/relationships" id="256" r:id="Rc9d56a791940419d"/>
    <p:sldId xmlns:r="http://schemas.openxmlformats.org/officeDocument/2006/relationships" id="257" r:id="R79b700dc48db469b"/>
    <p:sldId xmlns:r="http://schemas.openxmlformats.org/officeDocument/2006/relationships" id="258" r:id="R8b5435a220764f6c"/>
    <p:sldId xmlns:r="http://schemas.openxmlformats.org/officeDocument/2006/relationships" id="259" r:id="R6641c9d3586d4194"/>
    <p:sldId xmlns:r="http://schemas.openxmlformats.org/officeDocument/2006/relationships" id="260" r:id="Rfb3d536741864afa"/>
    <p:sldId xmlns:r="http://schemas.openxmlformats.org/officeDocument/2006/relationships" id="261" r:id="R43f714d99d714b24"/>
    <p:sldId xmlns:r="http://schemas.openxmlformats.org/officeDocument/2006/relationships" id="262" r:id="R8e44a0bf658544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644839a6a4fdb" /><Relationship Type="http://schemas.openxmlformats.org/officeDocument/2006/relationships/slide" Target="/ppt/slides/slide1.xml" Id="Rc9d56a791940419d" /><Relationship Type="http://schemas.openxmlformats.org/officeDocument/2006/relationships/slide" Target="/ppt/slides/slide2.xml" Id="R79b700dc48db469b" /><Relationship Type="http://schemas.openxmlformats.org/officeDocument/2006/relationships/slide" Target="/ppt/slides/slide3.xml" Id="R8b5435a220764f6c" /><Relationship Type="http://schemas.openxmlformats.org/officeDocument/2006/relationships/slide" Target="/ppt/slides/slide4.xml" Id="R6641c9d3586d4194" /><Relationship Type="http://schemas.openxmlformats.org/officeDocument/2006/relationships/slide" Target="/ppt/slides/slide5.xml" Id="Rfb3d536741864afa" /><Relationship Type="http://schemas.openxmlformats.org/officeDocument/2006/relationships/slide" Target="/ppt/slides/slide6.xml" Id="R43f714d99d714b24" /><Relationship Type="http://schemas.openxmlformats.org/officeDocument/2006/relationships/slide" Target="/ppt/slides/slide7.xml" Id="R8e44a0bf658544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f2b70c606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317ff732443e7" /><Relationship Type="http://schemas.openxmlformats.org/officeDocument/2006/relationships/theme" Target="/ppt/slideMasters/theme/theme1.xml" Id="Rc8c9dacb20fb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5317ff732443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50a26f0fa4c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39d60dd894c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a8521a6d54d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810e375954a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9214577cf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f715456524a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ef982a4d04a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BYGGMESTERFIRMA KJELLEVIKHANSEN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BYGGMESTERFIRMA KJELLEVIKHANSEN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14 589 786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EGON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KJELLEVIK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alfegon@kjellevikhansen.no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kjellevikhansen.no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999 557 821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