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9d6a28121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2873e12d44683"/>
  </p:sldMasterIdLst>
  <p:sldIdLst>
    <p:sldId xmlns:r="http://schemas.openxmlformats.org/officeDocument/2006/relationships" id="256" r:id="R013aaa20ff9c41a4"/>
    <p:sldId xmlns:r="http://schemas.openxmlformats.org/officeDocument/2006/relationships" id="257" r:id="R8a9a313d5345445e"/>
    <p:sldId xmlns:r="http://schemas.openxmlformats.org/officeDocument/2006/relationships" id="258" r:id="R74714ccc5bd24f67"/>
    <p:sldId xmlns:r="http://schemas.openxmlformats.org/officeDocument/2006/relationships" id="259" r:id="R3ea92345f69a4829"/>
    <p:sldId xmlns:r="http://schemas.openxmlformats.org/officeDocument/2006/relationships" id="260" r:id="R76a70204826c4d62"/>
    <p:sldId xmlns:r="http://schemas.openxmlformats.org/officeDocument/2006/relationships" id="261" r:id="Rf8dcb5b3c63642fc"/>
    <p:sldId xmlns:r="http://schemas.openxmlformats.org/officeDocument/2006/relationships" id="262" r:id="R6fcebe8c074d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2873e12d44683" /><Relationship Type="http://schemas.openxmlformats.org/officeDocument/2006/relationships/slide" Target="/ppt/slides/slide1.xml" Id="R013aaa20ff9c41a4" /><Relationship Type="http://schemas.openxmlformats.org/officeDocument/2006/relationships/slide" Target="/ppt/slides/slide2.xml" Id="R8a9a313d5345445e" /><Relationship Type="http://schemas.openxmlformats.org/officeDocument/2006/relationships/slide" Target="/ppt/slides/slide3.xml" Id="R74714ccc5bd24f67" /><Relationship Type="http://schemas.openxmlformats.org/officeDocument/2006/relationships/slide" Target="/ppt/slides/slide4.xml" Id="R3ea92345f69a4829" /><Relationship Type="http://schemas.openxmlformats.org/officeDocument/2006/relationships/slide" Target="/ppt/slides/slide5.xml" Id="R76a70204826c4d62" /><Relationship Type="http://schemas.openxmlformats.org/officeDocument/2006/relationships/slide" Target="/ppt/slides/slide6.xml" Id="Rf8dcb5b3c63642fc" /><Relationship Type="http://schemas.openxmlformats.org/officeDocument/2006/relationships/slide" Target="/ppt/slides/slide7.xml" Id="R6fcebe8c074d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6f2c4015b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b55d71c404187" /><Relationship Type="http://schemas.openxmlformats.org/officeDocument/2006/relationships/theme" Target="/ppt/slideMasters/theme/theme1.xml" Id="Rcdc72da8fd98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b55d71c40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b2fdef018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1eaa041d4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1e6feafd7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fda472769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8ca5166924e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ac690837f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f00a243aa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