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92d5d1b9147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454344d3148c8"/>
  </p:sldMasterIdLst>
  <p:sldIdLst>
    <p:sldId xmlns:r="http://schemas.openxmlformats.org/officeDocument/2006/relationships" id="256" r:id="R2b298d14dc0f4ac5"/>
    <p:sldId xmlns:r="http://schemas.openxmlformats.org/officeDocument/2006/relationships" id="257" r:id="R0fafeccd67b64b4b"/>
    <p:sldId xmlns:r="http://schemas.openxmlformats.org/officeDocument/2006/relationships" id="258" r:id="R7c1ebbb87f8e44da"/>
    <p:sldId xmlns:r="http://schemas.openxmlformats.org/officeDocument/2006/relationships" id="259" r:id="R9b5be4fd2b4e4cdf"/>
    <p:sldId xmlns:r="http://schemas.openxmlformats.org/officeDocument/2006/relationships" id="260" r:id="Rc762856dc2ac44b5"/>
    <p:sldId xmlns:r="http://schemas.openxmlformats.org/officeDocument/2006/relationships" id="261" r:id="R36b73e167ca045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454344d3148c8" /><Relationship Type="http://schemas.openxmlformats.org/officeDocument/2006/relationships/slide" Target="/ppt/slides/slide1.xml" Id="R2b298d14dc0f4ac5" /><Relationship Type="http://schemas.openxmlformats.org/officeDocument/2006/relationships/slide" Target="/ppt/slides/slide2.xml" Id="R0fafeccd67b64b4b" /><Relationship Type="http://schemas.openxmlformats.org/officeDocument/2006/relationships/slide" Target="/ppt/slides/slide3.xml" Id="R7c1ebbb87f8e44da" /><Relationship Type="http://schemas.openxmlformats.org/officeDocument/2006/relationships/slide" Target="/ppt/slides/slide4.xml" Id="R9b5be4fd2b4e4cdf" /><Relationship Type="http://schemas.openxmlformats.org/officeDocument/2006/relationships/slide" Target="/ppt/slides/slide5.xml" Id="Rc762856dc2ac44b5" /><Relationship Type="http://schemas.openxmlformats.org/officeDocument/2006/relationships/slide" Target="/ppt/slides/slide6.xml" Id="R36b73e167ca045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2796304bb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cd49f68c54390" /><Relationship Type="http://schemas.openxmlformats.org/officeDocument/2006/relationships/theme" Target="/ppt/slideMasters/theme/theme1.xml" Id="R3ebead98ad1e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cd49f68c5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0c0ea84a4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6ddc3db043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27ae7b09a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6b4d02de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27f23e32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eeff3d97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