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76206781b49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7f9888f67428a"/>
  </p:sldMasterIdLst>
  <p:sldIdLst>
    <p:sldId xmlns:r="http://schemas.openxmlformats.org/officeDocument/2006/relationships" id="256" r:id="R7bd56da07e584120"/>
    <p:sldId xmlns:r="http://schemas.openxmlformats.org/officeDocument/2006/relationships" id="257" r:id="R85dca6fcd0d74a85"/>
    <p:sldId xmlns:r="http://schemas.openxmlformats.org/officeDocument/2006/relationships" id="258" r:id="R72ba8aa0635243d8"/>
    <p:sldId xmlns:r="http://schemas.openxmlformats.org/officeDocument/2006/relationships" id="259" r:id="R3314405df9134c7e"/>
    <p:sldId xmlns:r="http://schemas.openxmlformats.org/officeDocument/2006/relationships" id="260" r:id="R1a2cd37724e740ac"/>
    <p:sldId xmlns:r="http://schemas.openxmlformats.org/officeDocument/2006/relationships" id="261" r:id="Rb185b9db0c7e43f1"/>
    <p:sldId xmlns:r="http://schemas.openxmlformats.org/officeDocument/2006/relationships" id="262" r:id="R2834a08ac5c5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7f9888f67428a" /><Relationship Type="http://schemas.openxmlformats.org/officeDocument/2006/relationships/slide" Target="/ppt/slides/slide1.xml" Id="R7bd56da07e584120" /><Relationship Type="http://schemas.openxmlformats.org/officeDocument/2006/relationships/slide" Target="/ppt/slides/slide2.xml" Id="R85dca6fcd0d74a85" /><Relationship Type="http://schemas.openxmlformats.org/officeDocument/2006/relationships/slide" Target="/ppt/slides/slide3.xml" Id="R72ba8aa0635243d8" /><Relationship Type="http://schemas.openxmlformats.org/officeDocument/2006/relationships/slide" Target="/ppt/slides/slide4.xml" Id="R3314405df9134c7e" /><Relationship Type="http://schemas.openxmlformats.org/officeDocument/2006/relationships/slide" Target="/ppt/slides/slide5.xml" Id="R1a2cd37724e740ac" /><Relationship Type="http://schemas.openxmlformats.org/officeDocument/2006/relationships/slide" Target="/ppt/slides/slide6.xml" Id="Rb185b9db0c7e43f1" /><Relationship Type="http://schemas.openxmlformats.org/officeDocument/2006/relationships/slide" Target="/ppt/slides/slide7.xml" Id="R2834a08ac5c5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7ede62488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f543d26c34c22" /><Relationship Type="http://schemas.openxmlformats.org/officeDocument/2006/relationships/theme" Target="/ppt/slideMasters/theme/theme1.xml" Id="R0b24606d90d2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f543d26c3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d4d497246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6d00c879b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859ff7a5a47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9650a39be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51cfc72394f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1046a11a0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eeab6335b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7 739 564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SMITH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